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066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416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827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7337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301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65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25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94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319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588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9098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33DE-981C-4EB1-89EC-3315D3EB1DDB}" type="datetimeFigureOut">
              <a:rPr lang="ko-KR" altLang="en-US" smtClean="0"/>
              <a:t>2022-04-21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DD1D-5803-4658-B4AE-41DBCB3BDC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0269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9" y="173705"/>
            <a:ext cx="5004878" cy="372189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938" y="237441"/>
            <a:ext cx="4987526" cy="37629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384" y="4130329"/>
            <a:ext cx="2381300" cy="272767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659682" y="4509370"/>
            <a:ext cx="5260932" cy="2054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&lt;-</a:t>
            </a:r>
            <a:r>
              <a:rPr lang="ko-KR" altLang="en-US" smtClean="0"/>
              <a:t>좌측에 </a:t>
            </a:r>
            <a:r>
              <a:rPr lang="ko-KR" altLang="en-US" dirty="0" err="1" smtClean="0"/>
              <a:t>호톨로고</a:t>
            </a:r>
            <a:r>
              <a:rPr lang="ko-KR" altLang="en-US" dirty="0" smtClean="0"/>
              <a:t> 삽입하여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제작 여부 및 샘플 받아보고 싶습니다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5746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와이드스크린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</cp:revision>
  <dcterms:created xsi:type="dcterms:W3CDTF">2022-04-21T07:59:32Z</dcterms:created>
  <dcterms:modified xsi:type="dcterms:W3CDTF">2022-04-21T07:59:41Z</dcterms:modified>
</cp:coreProperties>
</file>